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906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480" y="-114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4264-7F98-471D-A528-4A029A809EA6}" type="datetimeFigureOut">
              <a:rPr lang="ko-KR" altLang="en-US" smtClean="0"/>
              <a:pPr/>
              <a:t>2014-05-19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4F-D660-4DFF-9F08-70F9CA04AA2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4264-7F98-471D-A528-4A029A809EA6}" type="datetimeFigureOut">
              <a:rPr lang="ko-KR" altLang="en-US" smtClean="0"/>
              <a:pPr/>
              <a:t>2014-05-19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4F-D660-4DFF-9F08-70F9CA04AA2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4264-7F98-471D-A528-4A029A809EA6}" type="datetimeFigureOut">
              <a:rPr lang="ko-KR" altLang="en-US" smtClean="0"/>
              <a:pPr/>
              <a:t>2014-05-19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4F-D660-4DFF-9F08-70F9CA04AA2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4264-7F98-471D-A528-4A029A809EA6}" type="datetimeFigureOut">
              <a:rPr lang="ko-KR" altLang="en-US" smtClean="0"/>
              <a:pPr/>
              <a:t>2014-05-19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4F-D660-4DFF-9F08-70F9CA04AA2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4264-7F98-471D-A528-4A029A809EA6}" type="datetimeFigureOut">
              <a:rPr lang="ko-KR" altLang="en-US" smtClean="0"/>
              <a:pPr/>
              <a:t>2014-05-19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4F-D660-4DFF-9F08-70F9CA04AA2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4264-7F98-471D-A528-4A029A809EA6}" type="datetimeFigureOut">
              <a:rPr lang="ko-KR" altLang="en-US" smtClean="0"/>
              <a:pPr/>
              <a:t>2014-05-19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4F-D660-4DFF-9F08-70F9CA04AA2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4264-7F98-471D-A528-4A029A809EA6}" type="datetimeFigureOut">
              <a:rPr lang="ko-KR" altLang="en-US" smtClean="0"/>
              <a:pPr/>
              <a:t>2014-05-19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4F-D660-4DFF-9F08-70F9CA04AA2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4264-7F98-471D-A528-4A029A809EA6}" type="datetimeFigureOut">
              <a:rPr lang="ko-KR" altLang="en-US" smtClean="0"/>
              <a:pPr/>
              <a:t>2014-05-19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4F-D660-4DFF-9F08-70F9CA04AA2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4264-7F98-471D-A528-4A029A809EA6}" type="datetimeFigureOut">
              <a:rPr lang="ko-KR" altLang="en-US" smtClean="0"/>
              <a:pPr/>
              <a:t>2014-05-19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4F-D660-4DFF-9F08-70F9CA04AA2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4264-7F98-471D-A528-4A029A809EA6}" type="datetimeFigureOut">
              <a:rPr lang="ko-KR" altLang="en-US" smtClean="0"/>
              <a:pPr/>
              <a:t>2014-05-19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4F-D660-4DFF-9F08-70F9CA04AA2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4264-7F98-471D-A528-4A029A809EA6}" type="datetimeFigureOut">
              <a:rPr lang="ko-KR" altLang="en-US" smtClean="0"/>
              <a:pPr/>
              <a:t>2014-05-19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4F-D660-4DFF-9F08-70F9CA04AA2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E4264-7F98-471D-A528-4A029A809EA6}" type="datetimeFigureOut">
              <a:rPr lang="ko-KR" altLang="en-US" smtClean="0"/>
              <a:pPr/>
              <a:t>2014-05-19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3474F-D660-4DFF-9F08-70F9CA04AA2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N01\Desktop\140515-어린이집-홍보자료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56456"/>
            <a:ext cx="6840000" cy="9680455"/>
          </a:xfrm>
          <a:prstGeom prst="rect">
            <a:avLst/>
          </a:prstGeom>
          <a:noFill/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548680" y="2144688"/>
            <a:ext cx="5976664" cy="2952329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ko-KR" altLang="en-US" sz="1600" dirty="0" smtClean="0">
                <a:solidFill>
                  <a:schemeClr val="accent1">
                    <a:lumMod val="75000"/>
                  </a:schemeClr>
                </a:solidFill>
              </a:rPr>
              <a:t>어린이 집 </a:t>
            </a:r>
            <a:r>
              <a:rPr lang="en-US" altLang="ko-KR" sz="16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ko-KR" altLang="en-US" sz="1600" dirty="0" smtClean="0">
                <a:solidFill>
                  <a:schemeClr val="accent1">
                    <a:lumMod val="75000"/>
                  </a:schemeClr>
                </a:solidFill>
              </a:rPr>
              <a:t>유치원</a:t>
            </a:r>
            <a:r>
              <a:rPr lang="en-US" altLang="ko-KR" sz="16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ko-KR" altLang="en-US" sz="1600" dirty="0" smtClean="0">
                <a:solidFill>
                  <a:schemeClr val="accent1">
                    <a:lumMod val="75000"/>
                  </a:schemeClr>
                </a:solidFill>
              </a:rPr>
              <a:t>초등학교 </a:t>
            </a:r>
            <a:r>
              <a:rPr lang="ko-KR" altLang="en-US" sz="2000" b="1" dirty="0" smtClean="0">
                <a:solidFill>
                  <a:schemeClr val="accent1">
                    <a:lumMod val="75000"/>
                  </a:schemeClr>
                </a:solidFill>
              </a:rPr>
              <a:t>현장학습</a:t>
            </a:r>
            <a:r>
              <a:rPr lang="en-US" altLang="ko-KR" sz="20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ko-KR" altLang="en-US" sz="2000" b="1" dirty="0" smtClean="0">
                <a:solidFill>
                  <a:schemeClr val="accent1">
                    <a:lumMod val="75000"/>
                  </a:schemeClr>
                </a:solidFill>
              </a:rPr>
              <a:t>체험학습의 명소</a:t>
            </a:r>
            <a:r>
              <a:rPr lang="en-US" altLang="ko-KR" sz="16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altLang="ko-KR" sz="1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ko-KR" sz="1600" dirty="0" smtClean="0">
                <a:solidFill>
                  <a:schemeClr val="accent1">
                    <a:lumMod val="75000"/>
                  </a:schemeClr>
                </a:solidFill>
              </a:rPr>
              <a:t>25</a:t>
            </a:r>
            <a:r>
              <a:rPr lang="ko-KR" altLang="en-US" sz="1600" dirty="0" smtClean="0">
                <a:solidFill>
                  <a:schemeClr val="accent1">
                    <a:lumMod val="75000"/>
                  </a:schemeClr>
                </a:solidFill>
              </a:rPr>
              <a:t>년간 준비해 온 자연 그대로의 </a:t>
            </a:r>
            <a:r>
              <a:rPr lang="ko-KR" altLang="en-US" sz="2000" b="1" dirty="0" smtClean="0">
                <a:solidFill>
                  <a:schemeClr val="accent1">
                    <a:lumMod val="75000"/>
                  </a:schemeClr>
                </a:solidFill>
              </a:rPr>
              <a:t>제주 자생식물</a:t>
            </a:r>
            <a:r>
              <a:rPr lang="en-US" altLang="ko-KR" sz="1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altLang="ko-KR" sz="1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ko-KR" sz="1600" dirty="0" smtClean="0">
                <a:solidFill>
                  <a:schemeClr val="accent1">
                    <a:lumMod val="75000"/>
                  </a:schemeClr>
                </a:solidFill>
              </a:rPr>
              <a:t>350</a:t>
            </a:r>
            <a:r>
              <a:rPr lang="ko-KR" altLang="en-US" sz="1600" dirty="0" smtClean="0">
                <a:solidFill>
                  <a:schemeClr val="accent1">
                    <a:lumMod val="75000"/>
                  </a:schemeClr>
                </a:solidFill>
              </a:rPr>
              <a:t>년 된 소나무 부부 </a:t>
            </a:r>
            <a:r>
              <a:rPr lang="ko-KR" alt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상효송</a:t>
            </a:r>
            <a:r>
              <a:rPr lang="ko-KR" altLang="en-US" sz="1600" dirty="0" smtClean="0">
                <a:solidFill>
                  <a:schemeClr val="accent1">
                    <a:lumMod val="75000"/>
                  </a:schemeClr>
                </a:solidFill>
              </a:rPr>
              <a:t> 아래에 드넓은 </a:t>
            </a:r>
            <a:r>
              <a:rPr lang="ko-KR" altLang="en-US" sz="2000" b="1" dirty="0" smtClean="0">
                <a:solidFill>
                  <a:schemeClr val="accent1">
                    <a:lumMod val="75000"/>
                  </a:schemeClr>
                </a:solidFill>
              </a:rPr>
              <a:t>잔디광장</a:t>
            </a:r>
            <a:r>
              <a:rPr lang="en-US" altLang="ko-KR" sz="1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altLang="ko-KR" sz="1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ko-KR" altLang="en-US" sz="1600" dirty="0" smtClean="0">
                <a:solidFill>
                  <a:schemeClr val="accent1">
                    <a:lumMod val="75000"/>
                  </a:schemeClr>
                </a:solidFill>
              </a:rPr>
              <a:t>아이들이 마음껏 뛰놀 수 있는 친환경 </a:t>
            </a:r>
            <a:r>
              <a:rPr lang="ko-KR" altLang="en-US" sz="1600" dirty="0" smtClean="0">
                <a:solidFill>
                  <a:schemeClr val="accent1">
                    <a:lumMod val="75000"/>
                  </a:schemeClr>
                </a:solidFill>
              </a:rPr>
              <a:t>놀이시설 </a:t>
            </a:r>
            <a:r>
              <a:rPr lang="ko-KR" alt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바운싱</a:t>
            </a:r>
            <a:r>
              <a:rPr lang="ko-KR" alt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o-KR" altLang="en-US" sz="2000" b="1" dirty="0" smtClean="0">
                <a:solidFill>
                  <a:schemeClr val="accent1">
                    <a:lumMod val="75000"/>
                  </a:schemeClr>
                </a:solidFill>
              </a:rPr>
              <a:t>돔</a:t>
            </a:r>
            <a:r>
              <a:rPr lang="en-US" altLang="ko-KR" sz="1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altLang="ko-KR" sz="1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ko-KR" altLang="en-US" sz="1600" dirty="0" smtClean="0">
                <a:solidFill>
                  <a:schemeClr val="accent1">
                    <a:lumMod val="75000"/>
                  </a:schemeClr>
                </a:solidFill>
              </a:rPr>
              <a:t>캐나다 </a:t>
            </a:r>
            <a:r>
              <a:rPr lang="ko-KR" alt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부치드</a:t>
            </a:r>
            <a:r>
              <a:rPr lang="ko-KR" altLang="en-US" sz="1600" dirty="0" smtClean="0">
                <a:solidFill>
                  <a:schemeClr val="accent1">
                    <a:lumMod val="75000"/>
                  </a:schemeClr>
                </a:solidFill>
              </a:rPr>
              <a:t> 가든에 버금가는 </a:t>
            </a:r>
            <a:r>
              <a:rPr lang="ko-KR" alt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플라워가든</a:t>
            </a:r>
            <a:r>
              <a:rPr lang="en-US" altLang="ko-KR" sz="1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altLang="ko-KR" sz="1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ko-KR" altLang="en-US" sz="1600" dirty="0" smtClean="0">
                <a:solidFill>
                  <a:schemeClr val="accent1">
                    <a:lumMod val="75000"/>
                  </a:schemeClr>
                </a:solidFill>
              </a:rPr>
              <a:t>제주의 자연이 만든 신비로운 공간 </a:t>
            </a:r>
            <a:r>
              <a:rPr lang="ko-KR" alt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곶자왈</a:t>
            </a:r>
            <a:r>
              <a:rPr lang="ko-KR" alt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이</a:t>
            </a:r>
            <a:r>
              <a:rPr lang="ko-KR" altLang="en-US" sz="1600" dirty="0" smtClean="0">
                <a:solidFill>
                  <a:schemeClr val="accent1">
                    <a:lumMod val="75000"/>
                  </a:schemeClr>
                </a:solidFill>
              </a:rPr>
              <a:t> 있는</a:t>
            </a:r>
            <a:r>
              <a:rPr lang="en-US" altLang="ko-KR" sz="1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altLang="ko-KR" sz="1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ko-KR" alt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상효원</a:t>
            </a:r>
            <a:r>
              <a:rPr lang="ko-KR" alt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으로</a:t>
            </a:r>
            <a:r>
              <a:rPr lang="ko-KR" altLang="en-US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o-KR" altLang="en-US" sz="2000" b="1" dirty="0">
                <a:solidFill>
                  <a:schemeClr val="accent1">
                    <a:lumMod val="75000"/>
                  </a:schemeClr>
                </a:solidFill>
              </a:rPr>
              <a:t>초대</a:t>
            </a:r>
            <a:r>
              <a:rPr lang="ko-KR" altLang="en-US" sz="1600" dirty="0" smtClean="0">
                <a:solidFill>
                  <a:schemeClr val="accent1">
                    <a:lumMod val="75000"/>
                  </a:schemeClr>
                </a:solidFill>
              </a:rPr>
              <a:t>합니다</a:t>
            </a:r>
            <a:r>
              <a:rPr lang="en-US" altLang="ko-KR" sz="16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br>
              <a:rPr lang="en-US" altLang="ko-KR" sz="16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ko-KR" alt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281136" y="1280592"/>
            <a:ext cx="5452120" cy="72008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ko-KR" alt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현장학습 단체 입장료 </a:t>
            </a:r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50% </a:t>
            </a:r>
            <a:r>
              <a:rPr lang="ko-KR" altLang="en-US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할인</a:t>
            </a:r>
            <a:endParaRPr lang="en-US" altLang="ko-KR" sz="2400" b="1" dirty="0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r">
              <a:buNone/>
            </a:pPr>
            <a:endParaRPr lang="en-US" altLang="ko-KR" sz="24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16</Words>
  <Application>Microsoft Office PowerPoint</Application>
  <PresentationFormat>A4 용지(210x297mm)</PresentationFormat>
  <Paragraphs>2</Paragraphs>
  <Slides>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2" baseType="lpstr">
      <vt:lpstr>Office 테마</vt:lpstr>
      <vt:lpstr>어린이 집 , 유치원, 초등학교 현장학습, 체험학습의 명소 25년간 준비해 온 자연 그대로의 제주 자생식물 350년 된 소나무 부부 상효송 아래에 드넓은 잔디광장 아이들이 마음껏 뛰놀 수 있는 친환경 놀이시설 바운싱 돔 캐나다 부치드 가든에 버금가는 플라워가든 제주의 자연이 만든 신비로운 공간 곶자왈이 있는 상효원으로 초대합니다.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어린이 집 현장학습, 체험학습… 25년간 준비해 온 자연 그대로의 자생식물, 친환경 놀이시설 바운싱 돔, 캐나다 부치드 가든에 버금가는 플라워가든, 제주의 자연이 만든 신비로운 공간 곶자왈이 있는 상효원으로 초대합니다.</dc:title>
  <dc:creator>RAN01</dc:creator>
  <cp:lastModifiedBy>User</cp:lastModifiedBy>
  <cp:revision>5</cp:revision>
  <dcterms:created xsi:type="dcterms:W3CDTF">2014-05-15T01:45:54Z</dcterms:created>
  <dcterms:modified xsi:type="dcterms:W3CDTF">2014-05-19T10:42:56Z</dcterms:modified>
</cp:coreProperties>
</file>